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4" r:id="rId8"/>
    <p:sldId id="265" r:id="rId9"/>
    <p:sldId id="262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45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94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9455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6722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6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9050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008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52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86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456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222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BCDFE-189B-4BAB-B046-D17FE6946B18}" type="datetimeFigureOut">
              <a:rPr lang="zh-TW" altLang="en-US" smtClean="0"/>
              <a:t>2020/12/30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AC8F1-4070-4C7E-AFC9-4946EF3B6C0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219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8000" b="1" dirty="0" smtClean="0"/>
              <a:t>Unit 4</a:t>
            </a:r>
            <a:endParaRPr lang="zh-TW" altLang="en-US" sz="80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/>
              <a:t>Jordan</a:t>
            </a:r>
            <a:endParaRPr lang="zh-TW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2128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260648"/>
            <a:ext cx="7581528" cy="2376264"/>
          </a:xfrm>
        </p:spPr>
        <p:txBody>
          <a:bodyPr>
            <a:noAutofit/>
          </a:bodyPr>
          <a:lstStyle/>
          <a:p>
            <a:r>
              <a:rPr lang="en-US" altLang="zh-TW" dirty="0" smtClean="0"/>
              <a:t>Diana is a beautiful, young pop star from Amman, the capital of Jordan. </a:t>
            </a:r>
          </a:p>
          <a:p>
            <a:endParaRPr lang="en-US" altLang="zh-TW" sz="1600" dirty="0" smtClean="0"/>
          </a:p>
          <a:p>
            <a:r>
              <a:rPr lang="en-US" altLang="zh-TW" dirty="0" smtClean="0"/>
              <a:t>She has long, brown hair, big, brown eyes, and long, dark eyelashes.</a:t>
            </a:r>
          </a:p>
          <a:p>
            <a:pPr marL="0" indent="0">
              <a:buNone/>
            </a:pPr>
            <a:endParaRPr lang="en-US" altLang="zh-TW" sz="2400" dirty="0" smtClean="0"/>
          </a:p>
        </p:txBody>
      </p:sp>
      <p:pic>
        <p:nvPicPr>
          <p:cNvPr id="4" name="Picture 2" descr="First photo of Diana Karazon on her wedding | Saudi 24 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848" y="3212976"/>
            <a:ext cx="5184576" cy="3203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22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5400600" cy="3024336"/>
          </a:xfrm>
        </p:spPr>
        <p:txBody>
          <a:bodyPr>
            <a:normAutofit fontScale="62500" lnSpcReduction="20000"/>
          </a:bodyPr>
          <a:lstStyle/>
          <a:p>
            <a:endParaRPr lang="en-US" altLang="zh-TW" b="1" dirty="0" smtClean="0">
              <a:latin typeface="Century Gothic" pitchFamily="34" charset="0"/>
            </a:endParaRPr>
          </a:p>
          <a:p>
            <a:r>
              <a:rPr lang="en-US" altLang="zh-TW" sz="5100" dirty="0" smtClean="0"/>
              <a:t>She </a:t>
            </a:r>
            <a:r>
              <a:rPr lang="en-US" altLang="zh-TW" sz="5100" dirty="0"/>
              <a:t>speaks Arabic, and she sings in Arabic, too. </a:t>
            </a:r>
            <a:endParaRPr lang="en-US" altLang="zh-TW" sz="5100" dirty="0" smtClean="0"/>
          </a:p>
          <a:p>
            <a:endParaRPr lang="en-US" altLang="zh-TW" sz="4600" dirty="0" smtClean="0"/>
          </a:p>
          <a:p>
            <a:r>
              <a:rPr lang="en-US" altLang="zh-TW" sz="5100" dirty="0" smtClean="0"/>
              <a:t>One </a:t>
            </a:r>
            <a:r>
              <a:rPr lang="en-US" altLang="zh-TW" sz="5100" dirty="0"/>
              <a:t>of her most famous songs is </a:t>
            </a:r>
            <a:r>
              <a:rPr lang="en-US" altLang="zh-TW" sz="5100" i="1" dirty="0" err="1"/>
              <a:t>Ensani</a:t>
            </a:r>
            <a:r>
              <a:rPr lang="en-US" altLang="zh-TW" sz="5100" i="1" dirty="0"/>
              <a:t> ma </a:t>
            </a:r>
            <a:r>
              <a:rPr lang="en-US" altLang="zh-TW" sz="5100" i="1" dirty="0" err="1"/>
              <a:t>bensak</a:t>
            </a:r>
            <a:r>
              <a:rPr lang="en-US" altLang="zh-TW" sz="5100" i="1" dirty="0"/>
              <a:t> </a:t>
            </a:r>
            <a:endParaRPr lang="en-US" altLang="zh-TW" sz="5100" i="1" dirty="0" smtClean="0"/>
          </a:p>
          <a:p>
            <a:pPr marL="0" indent="0">
              <a:buNone/>
            </a:pPr>
            <a:r>
              <a:rPr lang="en-US" altLang="zh-TW" sz="5100" i="1" dirty="0"/>
              <a:t> </a:t>
            </a:r>
            <a:r>
              <a:rPr lang="en-US" altLang="zh-TW" sz="5100" i="1" dirty="0" smtClean="0"/>
              <a:t>   (</a:t>
            </a:r>
            <a:r>
              <a:rPr lang="en-US" altLang="zh-TW" sz="5100" i="1" dirty="0"/>
              <a:t>I won’t Forget You).</a:t>
            </a:r>
          </a:p>
          <a:p>
            <a:endParaRPr lang="zh-TW" alt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688" y="1556792"/>
            <a:ext cx="2839174" cy="3687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5357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60649"/>
            <a:ext cx="8229600" cy="3240360"/>
          </a:xfrm>
        </p:spPr>
        <p:txBody>
          <a:bodyPr/>
          <a:lstStyle/>
          <a:p>
            <a:r>
              <a:rPr lang="en-US" altLang="zh-TW" dirty="0"/>
              <a:t>She is famous and she has won a lot of singing competitions. </a:t>
            </a:r>
          </a:p>
          <a:p>
            <a:endParaRPr lang="en-US" altLang="zh-TW" dirty="0"/>
          </a:p>
          <a:p>
            <a:r>
              <a:rPr lang="en-US" altLang="zh-TW" dirty="0"/>
              <a:t>She has traveled around the world singing her songs, and she has sold many records.</a:t>
            </a:r>
          </a:p>
          <a:p>
            <a:endParaRPr lang="zh-TW" altLang="en-US" dirty="0"/>
          </a:p>
        </p:txBody>
      </p:sp>
      <p:pic>
        <p:nvPicPr>
          <p:cNvPr id="7170" name="Picture 2" descr="ديانا كرزون تكرم العندليب الأسمر في مهرجان الفجيرة الدولي للفنون - وكالة  الأحداث الدولية للأنباء (يينا نيوز) | iena-new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068960"/>
            <a:ext cx="5472608" cy="342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609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8000" b="1" dirty="0" smtClean="0"/>
              <a:t>Unit 5</a:t>
            </a:r>
            <a:endParaRPr lang="zh-TW" altLang="en-US" sz="8000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/>
              <a:t>Madagascar</a:t>
            </a:r>
            <a:endParaRPr lang="zh-TW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3902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763705" cy="864096"/>
          </a:xfrm>
        </p:spPr>
        <p:txBody>
          <a:bodyPr>
            <a:noAutofit/>
          </a:bodyPr>
          <a:lstStyle/>
          <a:p>
            <a:pPr algn="l"/>
            <a:r>
              <a:rPr lang="en-US" altLang="zh-TW" sz="3600" b="1" dirty="0" smtClean="0">
                <a:latin typeface="Gadugi" pitchFamily="34" charset="0"/>
                <a:ea typeface="Gadugi" pitchFamily="34" charset="0"/>
              </a:rPr>
              <a:t>WELCOME TO MADAGASCAR!</a:t>
            </a:r>
            <a:endParaRPr lang="zh-TW" altLang="en-US" sz="2400" b="1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460375" y="1268760"/>
            <a:ext cx="8229600" cy="144016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3600" dirty="0" smtClean="0">
                <a:latin typeface="Gadugi" pitchFamily="34" charset="0"/>
                <a:ea typeface="Gadugi" pitchFamily="34" charset="0"/>
              </a:rPr>
              <a:t>First, meet Larry the Lemur.</a:t>
            </a:r>
          </a:p>
          <a:p>
            <a:pPr marL="0" indent="0" algn="ctr">
              <a:buNone/>
            </a:pPr>
            <a:r>
              <a:rPr lang="en-US" altLang="zh-TW" sz="3600" dirty="0" smtClean="0">
                <a:latin typeface="Gadugi" pitchFamily="34" charset="0"/>
                <a:ea typeface="Gadugi" pitchFamily="34" charset="0"/>
              </a:rPr>
              <a:t>He’s the mascot of Madagascar.</a:t>
            </a:r>
            <a:endParaRPr lang="zh-TW" altLang="en-US" sz="3600" dirty="0" smtClean="0"/>
          </a:p>
          <a:p>
            <a:endParaRPr lang="zh-TW" altLang="en-US" dirty="0"/>
          </a:p>
        </p:txBody>
      </p:sp>
      <p:sp>
        <p:nvSpPr>
          <p:cNvPr id="5" name="AutoShape 2" descr="Australia through Aboriginal eyes: the only way to understand our la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3074" name="Picture 2" descr="Larry the Lemur #mascot #costume #character #lemur (With images) |  Character, Mascot, Lemu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1" y="2780928"/>
            <a:ext cx="5328592" cy="3745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3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1187624" y="404665"/>
            <a:ext cx="7416824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3600" dirty="0" smtClean="0"/>
              <a:t>Lemurs are small mammals. </a:t>
            </a:r>
          </a:p>
          <a:p>
            <a:r>
              <a:rPr lang="en-US" altLang="zh-TW" sz="3600" dirty="0" smtClean="0"/>
              <a:t>They are many different lemurs, but Larry is a ring-tailed lemur.</a:t>
            </a:r>
            <a:endParaRPr lang="en-US" altLang="zh-TW" sz="3600" dirty="0" smtClean="0"/>
          </a:p>
          <a:p>
            <a:endParaRPr lang="zh-TW" altLang="en-US" dirty="0"/>
          </a:p>
        </p:txBody>
      </p:sp>
      <p:pic>
        <p:nvPicPr>
          <p:cNvPr id="4098" name="Picture 2" descr="Ring-Tailed Lemur Populations Have Crashed by 95 Percent - Scientific  American Blog Netwo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564904"/>
            <a:ext cx="5619750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0028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476672"/>
            <a:ext cx="8424936" cy="2160240"/>
          </a:xfrm>
        </p:spPr>
        <p:txBody>
          <a:bodyPr>
            <a:noAutofit/>
          </a:bodyPr>
          <a:lstStyle/>
          <a:p>
            <a:r>
              <a:rPr lang="en-US" altLang="zh-TW" sz="3600" dirty="0" smtClean="0"/>
              <a:t>Ring-tailed lemurs have big eyes and a face like a teddy bear. They have a long, striped tail. They’re really cute (and noisy).</a:t>
            </a:r>
            <a:endParaRPr lang="zh-TW" altLang="zh-TW" sz="3600" dirty="0"/>
          </a:p>
        </p:txBody>
      </p:sp>
      <p:pic>
        <p:nvPicPr>
          <p:cNvPr id="5122" name="Picture 2" descr="Madagascar's lemurs close to extinction after population crash | New  Scient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279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395536" y="476672"/>
            <a:ext cx="8424936" cy="2664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3600" dirty="0" smtClean="0"/>
              <a:t>Lemurs live in rain forests of Madagascar where they jump from tree to tree. </a:t>
            </a:r>
          </a:p>
          <a:p>
            <a:r>
              <a:rPr lang="en-US" altLang="zh-TW" sz="3600" dirty="0" smtClean="0"/>
              <a:t>They live in the trees, and they eat fruit, leaves, and insects.</a:t>
            </a:r>
            <a:endParaRPr lang="en-US" altLang="zh-TW" sz="3600" dirty="0" smtClean="0"/>
          </a:p>
        </p:txBody>
      </p:sp>
      <p:pic>
        <p:nvPicPr>
          <p:cNvPr id="6146" name="Picture 2" descr="100+ Ring-Tailed Lemurs ideas in 2020 | lemur, animals wild, animals  beautifu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140968"/>
            <a:ext cx="4824536" cy="343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889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193</Words>
  <Application>Microsoft Office PowerPoint</Application>
  <PresentationFormat>如螢幕大小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Unit 4</vt:lpstr>
      <vt:lpstr>PowerPoint 簡報</vt:lpstr>
      <vt:lpstr>PowerPoint 簡報</vt:lpstr>
      <vt:lpstr>PowerPoint 簡報</vt:lpstr>
      <vt:lpstr>Unit 5</vt:lpstr>
      <vt:lpstr>WELCOME TO MADAGASCAR!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2020-12-29T09:00:58Z</dcterms:created>
  <dcterms:modified xsi:type="dcterms:W3CDTF">2020-12-30T03:42:46Z</dcterms:modified>
</cp:coreProperties>
</file>